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z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Izwi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/>
              <a:t>UNkulunkulu Wabiza uMose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uMose ezwa izwi likaNkulunkulu, wabonani?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umvini omuhle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ifu nokuduma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isihlahla esivuthayo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ulwandle oluhlukene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isihlahla esivuthayo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UGidiyoni namadoda akhe angama-300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lang="z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/>
              <a:t>Lapho ingelosi kaJehova ibonakala kuGideyoni, yathi: “UJehova unawe, qhawe elinamandla.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Abahluleli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Ingelosi kaJehova yabonakala kuGideyoni, yathi: “UNkulunkulu unawe, qhawe elinamandla.” UNkulunkulu wamnika isiqiniseko ngamazolo nangoboya.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eqiniseka ukuthi uNkulunkulu umbizile, wabhidliza uBhali ne-altare lakhe okwakukhulekelwa ama-Israyeli.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wathi kuGidiyoni makakhethe amaqhawe azonqoba amaMidiyani. Ngokomyalo kaNkulunkulu, kwakhethwa amadoda angu-300 kuphela.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wamnika icebo elimangalisayo lokuwahlasela. UNkulunkulu wabavumela ukuba babe namacilongo nezitsha ezingenalutho ezinezimbaqa ngaphakathi.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Ebusuku, uGideyoni namadoda akhe angu-300 benza icebo uNkulunkulu ayebanike lona. Banqoba impi nabakwaMidiyani.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UGideyoni namadoda angu-300 anqoba impi emelene nabakwaMidiyani abaningi ngokulalela umyalo kaNkulunkulu kuphela.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Imfihlo yokunqoba empilweni yami ukulalela uNkulunkulu.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UnguNkulunkulu uSomandla onganqoba izitha eziningi ngamadoda angama-300 kuphela.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Iyiphi engazange isetshenziselwe uGideyoni namadoda akhe angu-300 ukunqoba izitha zabo?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izimbiza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izinkemba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amathoshi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amacilongo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izinkemba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uJehova ebona ukuthi uphambukile ukuze abone, uNkulunkulu wambiza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phakathi kwehlathi,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Wathi uMose: "Ngilapha."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lang="z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/>
              <a:t>Lapho ingelosi kaJehova ibonakala kuGideyoni, yathi: “UJehova unawe, qhawe elinamandla.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Abahluleli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/>
              <a:t>USamsoni, Iqhawe Elinamandla.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wazala umfana, waqamba igama layo ngokuthi uSamsoni. Wakhula, uJehova wambusisa;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Abahluleli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umholi ogama lakhe linguSamsoni phakathi kwabaholi bakwa-Israyeli. Wayengumuntu ozohlukaniselwa uNkulunkulu kusukela ekuzalweni kwakhe.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USamsoni wayeyiqhawe elinamandla. Ngenxa kaSamsoni, amaFilisti kanye namanye amazwe ayewacindezela awakwazanga ukucindezela ama-Israyeli</a:t>
            </a:r>
            <a:r xmlns:a="http://schemas.openxmlformats.org/drawingml/2006/main">
              <a:rPr lang="z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nokunye.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Amandla akhe aphuma ezinweleni zakhe. Kodwa, izinwele zakhe zaziphuciwe ngokukhohliswa. Ngakho, waphelelwa amandla.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USamsoni wabanjwa wahlekwa yisitha. Wazisola ngokukhohliswa ngenxa yokuzikhukhumeza.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USamsoni wathandaza kuNkulunkulu ukuba amqinise futhi ekugcineni. UNkulunkulu wawuphendula umthandazo wakhe futhi ekugcineni wamnika amandla.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USamsoni wayeyindoda eyanikezwa umusa okhethekile nobizo oluvela kuNkulunkulu.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Kodwa, ngenxa yokuziqhenya kwakhe,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walahlekelwa yibo bonke.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Futhi singabantwana bakaNkulunkulu abathandekayo abathole umusa nomsebenzi kaNkulunkulu.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Ngakho-ke, kufanele sizithobe phambi kweZwi likaNkulunkulu.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uyayilalela futhi ayiphendule imithandazo yethu engathi sína neyiqiniso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Izwi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Izinhlekelele Eziyishumi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Amandla kaSamsoni avelaphi?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izinwele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umlenze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izinwele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wazala umfana, waqamba igama layo ngokuthi uSamsoni. Wakhula, uJehova wambusisa;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Abahluleli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/>
              <a:t>URuthe, Owesifazane Ohloniphekile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Abantu bakini bayakuba ngabantu bami, noNkulunkulu wakho abe nguNkulunkulu wami.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URuthe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Owesifazane ongumJuda, uNawomi wayenamadodana amabili ashada nabezizwe. Kodwa, amadodana akhe amabili afa. Ngakho, wasala nomalokazana bakhe abafelokazi ababili.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UNawomi wanquma ukubuyela ekhaya kwaJuda. Wathi komalokazana bakhe ababili ababuyele ekhaya. Kodwa, umalokazana wakhe wesibili akabuyelanga emzini wakubo, kodwa walandela uninazala wayohlala kwaJuda.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URuthe kwadingeka abuthe okusanhlamvu okwakusele ukuze ahlale noNawomi, ngoba wayengenayo indoda yokuphatha umuzi.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Wabutha okusanhlamvu okwakusele ensimini kaBhowazi. UBhowazi wacabanga ukuthi ungowesifazane ohloniphekile futhi washada noRuthe.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UBhowazi wamukela uRuthe noNawomi njengomkhaya futhi waphila ukuphila okujabulisayo. Esikhathini esizayo, iNkosi uDavide noJesu baphuma ohlwini lukaBhowazi noRuthe.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URuthe wayengowezizwe. Wayengowesifazane olungile futhi oqotho futhi ekhonza kahle uninazala.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Ngakho, wabusiswa.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sisize nomakhelwane bethu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futhi bakhonze uNkulunkulu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ngenhliziyo enhle neqotho.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AbaseGibhithe bayokwazi ukuthi nginguJehova lapho ngelulela isandla sami phezu kweGibhithe futhi ngikhiphe abantwana bakwa-Israyeli kulo.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akabheki ingaphandle kodwa ubheka inhliziyo.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Kungani uNawomi abuyela kwaJuda esuka kwaMowabi?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wagula..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umyeni wakhe washona..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amadodana akhe amabili afa..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wayefuna ukuhlangana nomndeni wakhe..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ngoba amadodana akhe amabili afa..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Abantu bakini bayakuba ngabantu bami, noNkulunkulu wakho abe nguNkulunkulu wami.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URuthe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Umkhuleko kaHana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Umfana uSamuweli waqhubeka ekhula ngobude futhi ethandeka kuJehova nakubantu.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Samuweli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UHana wayengenandodana. Ngakho, wayedabuke kakhulu kangangokuthi wathandaza kuNkulunkulu. “O, Nkulunkulu Baba, uma unginika indodana, ngiyakumnika yona zonke izinsuku zokuhamba kwayo.”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wawukhumbula umthandazo wakhe futhi wanika uHana indodana okuthiwa uSamuweli.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UHana wanikeza indodana yakhe ukuba ikhulekele uNkulunkulu ethempelini njengoba ayethandaza ngaphambili.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USamuweli wayehlala ethempelini ekhulekela uNkulunkulu. Wathola umusa omningi kubantu nakuNkulunkulu.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USamuweli omncane wakhula kahle waba umfana omncane. Kamuva, waba umprofethi olalela izwi likaNkulunkulu.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 watshela inkosi yaseGibhithe, uFaro umyalo kaNkulunkulu. “Usho kanje uJehova, uthi: Bavumele abantu bami ukuba bahambe, bangikhonze.”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wawulalela wonke umthandazo kaHana, wamkhumbula futhi wawuphendula ngokugcwele.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uyayilalela yonke imithandazo yethu.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Ngakho-ke, kumelwe sithandaze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ngokungathí sina nangobuqotho.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wawulalela umthandazo wethu futhi wawuphendula ngokwethembeka.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lang="z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Kungani uHana ayedabuke kangaka?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ngenxa yesisu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ngenxa yokungabi namali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ngenxa yokungabi nandodana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wayemubi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ngenxa yokungabi nandodana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Umfana uSamuweli waqhubeka ekhula ngobude futhi ethandeka kuJehova nakubantu.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Samuweli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INkosi uSawule, Inkosi Yokuqala yakwa-Israyeli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UJehova waphendula wathi: "Lalelani, nibanike inkosi." USamuweli wayesethi kubantu bakwa-Israyeli: “Buyelani, kube yilowo nalowo emzini wakubo.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Samuweli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“Sidinga inkosi!” Abantu bakwa-Israyeli bacela ukubanika inkosi kuSamuweli.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Ngizabanika inkosi njengokucela kwabo.” UNkulunkulu waphendula uSamuweli.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wathumela uSawule kuSamuweli. UNkulunkulu wavumela uSamuweli ukuba athele amafutha ekhanda lakhe ukuze abe inkosi yakwa-Israyeli.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“Lo ngumholi wethu, uSawule.” USamuweli wazisa ama-Israyeli ukuthi uNkulunkulu umise uSawule njengomholi wama-Israyeli.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"Akunakwenzeka! Ubani uNkulunkulu? ngingunkulunkulu“ uFaro wala ngokunamandla.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Ekuqaleni, uSawule wahola kahle ama-Israyeli ngokulalela intando kaNkulunkulu ngokwethembeka. Nokho, waba yinkosi embi eyaphambana nentando kaNkulunkulu ngenxa yokuzidla nokuqhosha.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Ekuqaleni uSawule wayethobekile.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Nokho, ngemva kokuba eseyinkosi,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akabange esayilalela intando kaNkulunkulu.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Wazikhukhumeza nokuhaha.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uthobeke njalo lapho uYihlo uNkulunkulu ekuphakamisa.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uyabathanda abathobekile,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kodwa uyabalahla abazidlayo.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Ama-Israyeli amcelani uSamuweli?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ukudla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Izwi likaNkulunkulu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inkosi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UJehova waphendula wathi: "Lalelani, nibanike inkosi." USamuweli wayesethi kubantu bakwa-Israyeli: “Buyelani, kube yilowo nalowo emzini wakubo.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Samuweli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/>
              <a:t>Umfana Omncane, uDavide Owabulala uGoliyati</a:t>
            </a:r>
            <a:r xmlns:a="http://schemas.openxmlformats.org/drawingml/2006/main">
              <a:rPr lang="zu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wathi kumFilisti: “Wena uza kimi nenkemba, nomkhonto, nomkhonto, kepha mina ngiza kuwe egameni likaJehova Sebawoti, uNkulunkulu wamabutho akwa-Israyeli, omeyisile.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Samuweli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isosha elingumdondoshiya okwakuthiwa uGoliyathi ekamu lamaFilisti. Wahlambalaza igama likaNkulunkulu ngokuqala ukulwa.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Akekho owaba nesibindi sokulwa naye ngenxa yokumethusa.</a:t>
            </a:r>
          </a:p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umfana omncane, uDavide wathi enkosini uSawule: "Ngizohamba ngilwe naye."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'Ngingamnqoba uma uNkulunkulu enami.'</a:t>
            </a:r>
          </a:p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UDavida waya kuGoliyathi ephethe amatshe amahlanu abutshelezi.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 wakhuleka kuNkulunkulu. "Nkosi, ngicela ungazise ukuthi uzokwenzani kusukela manje kuqhubeke."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UDavida wathi kuGoliyathi owafika kuye ephethe inkemba lomkhonto. “Ngilwa nawe egameni likaJehova uNkulunkulu!”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wajikijela itshe, washaya uGoliyati ebunzini lakhe.</a:t>
            </a:r>
          </a:p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wayinqoba le mpi ngosizo lukaNkulunkulu.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Amasosha akwa-Israyeli ayesaba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kaGoliyathi umdondoshiya. Babemesaba.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Nokho, uDavide, owayekholelwa ekuvikelweni kukaNkulunkulu, walwa naye ngesibindi futhi wamnqoba.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sikholelwe ukuthi uNkulunkulu uyasivikela ngaso sonke isikhathi. Singaba nesibindi ngokukholelwa ukuthi uNkulunkulu uzosivikela kunoma yisiphi isimo.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Isibindi esivela ekukholweni kuNkulunkulu singakunqoba noma yikuphi ukwesaba.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unikeza ukunqoba kulabo abamlwelayo.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Yini uDavide ayiphonsa kuGoliyati?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inkemba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umkhonto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itshe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isihlangu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itshe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UDavide wathi kumFilisti: “Wena uza kimi nenkemba, nomkhonto, nomkhonto, kepha mina ngiza kuwe egameni likaJehova Sebawoti, uNkulunkulu wamabutho akwa-Israyeli, omeyisile.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Samuweli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wehlisela izinhlekelele eziyishumi ezweni lonke laseGibhithe. Abantu baseGibhithe noFaro sebeyazi ukuthi ubani uNkulunkulu wangempela.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“Mose, phuma manje eGibhithe kanye nawo wonke ama-Israyeli akho.” UFaro wayengenakukwenza ngaphandle kokuwadedela.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UFaro wayecabanga ukuthi wayenamandla kunabo bonke ngokungamnaki uNkulunkulu.</a:t>
            </a:r>
            <a:r xmlns:a="http://schemas.openxmlformats.org/drawingml/2006/main">
              <a:rPr lang="z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Ngakho, kwakudingeka abe ngaphansi kwezinhlekelele ezinkulu.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sivume ukuthi uNkulunkulu unguSomandla hhayi thina.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uJehova ebona ukuthi uphambukile ukuze abone, uNkulunkulu wambiza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phakathi kwehlathi,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Wathi uMose: "Ngilapha."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uhlukile kwezithombe noma abanye onkulunkulu bamanga.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uyaphila futhi usebenza ngamandla Akhe amakhulu.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Zingaki izinhlekelele uNkulunkulu azehlisela phezu kweGibhithe?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ezinhlanu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eziyisikhombisa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nambili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eziyishumi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eziyishumi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AbaseGibhithe bayokwazi ukuthi nginguJehova lapho ngelulela isandla sami phezu kweGibhithe futhi ngikhiphe abantwana bakwa-Israyeli kulo.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 18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Insika Yefu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4400"/>
              <a:t>kanye neNsika yoMlilo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Emini uJehova wahamba phambi kwabo ngensika yefu ukuba abaqondise endleleni yabo nobusuku ngensika yomlilo ukubakhanyisela, ukuze bahambe emini noma ebusuku.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Ama-Israyeli ahlala eGibhithe iminyaka engu-430. Basuka eGibhithe ngokubuyela ezweni lesethembiso-iKhanani-ekupheleni kweminyaka engama-430.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"Singawuthola kanjani umgwaqo olungile?", "Kuthiwani uma sihlangana nabantu ababi endleleni?" Bakhathazeka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uNkulunkulu wababonisa ubufakazi bokuthi uyabaqondisa. Kwakuyinsika yefu.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Ebusuku, yaba insika yomlilo. Kanjalo, uNkulunkulu wabaqondisa ubusuku nemini.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“Asesabi, ngokuba uNkulunkulu unathi!” Abantu bakwa-Israyeli babebonga uNkulunkulu ngokuwaqondisa ngensika yefu nangensika yomlilo.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Ngelinye ilanga, lapho uMose ebona umGibhithe eshaya umIsrayeli, wathukuthela, wasekela abantu bakubo wabulala umGibhithe.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lang="z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ama-Israyeli amaningi ewela ogwadule oluyingozi, uNkulunkulu wababonisa ubufakazi bokuthi wayebaqondisa futhi wabavikela ngensika yefu nangensika yomlilo.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Manje, uNkulunkulu unami futhi angivikele. Asibonge uNkulunkulu.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unathi njalo.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Futhi uyasivikela ubusuku nemini.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ama-Israyeli ephuma eGibhithe, uNkulunkulu wawaqondisa ngani?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insika yefu nensika yomlilo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inyoni nenhlanzi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ilanga nenyanga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inja nekati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insika yefu nensika yomlilo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Emini uJehova wahamba phambi kwabo ngensika yefu ukuba abaqondise endleleni yabo nobusuku ngensika yomlilo ukubakhanyisela, ukuze bahambe emini noma ebusuku.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Ama-Israyeli edabula ulwandle oluhlukene phakathi emhlabathini owomile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UMose wayeselulela isandla sakhe phezu kolwandle; bonke lobo busuku uJehova walubuyisela emuva ulwandle ngomoya wasempumalanga onamandla, waluguqula lwaba umhlabathi owomileyo. Amanzi ahlukana phakathi;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 nama-Israyeli bahlangana noLwandle Olubomvu endleleni eya eKhanani.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UmGibhithe waxosha ama-Israyeli ukuze awabambe futhi.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Khona-ke, kwenzeka into emangalisayo! UNkulunkulu wavumela uLwandle Olubomvu ukuba luhlukane futhi ama-Israyeli awela emhlabathini owomile.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Amasosha aseGibhithe abaxosha, kodwa ulwandle lwaphindela emuva, wonke amasosha aseGibhithe agcwala olwandle. Akekho noyedwa kubo owasinda.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Kwathi uFaro ekuzwa lokho, uMose wamesaba, wabaleka eSigodlweni saseGibithe, wahlala ehlane laseMidiyani.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Sibonga uNkulunkulu ngokusisindisa! Wonke ama-Israyeli ahlabelela izingoma zenjabulo ngenjabulo enkulu.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wasindisa ama-Israyeli esimweni sawo sokuphelelwa ithemba.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Nami ngangisesimweni sokufa ngenxa yesono, kodwa uNkulunkulu wathumela uJesu ukuba azongisindisa!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wangisindisa ekufeni kwaphakade!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Baba Nkulunkulu, ngiyabonga kakhulu!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 ukhona?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UNkulunkulu.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ungumsindisi wethu osindisa abantu bakhe ngendlela emangalisayo.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Ama-Israyeli aluwela kanjani uLwandle Olubomvu?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wabathumelela umkhumbi omkhulu.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wabavumela ukuba bahambe phezu kwamanzi olwandle.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wahlukanisa uLwandle Olubomvu wabayeka bahamba</a:t>
            </a:r>
          </a:p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umhlabathi owomile.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wazivumela ukuba zindize phezu kolwandle.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UNkulunkulu wahlukanisa uLwandle Olubomvu wabayeka bahamba</a:t>
            </a:r>
          </a:p>
          <a:p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umhlabathi owomile.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UMose wayeselulela isandla sakhe phezu kolwandle; bonke lobo busuku uJehova walubuyisela emuva ulwandle ngomoya wasempumalanga onamandla, waluguqula lwaba umhlabathi owomileyo. Amanzi ahlukana phakathi;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/>
              <a:t>UNkulunkulu Owehlisa Inyama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“Ngizwile ukukhonona kwabantwana bakwa-Israyeli, uthi kubo: ‘Kuhlwa nidle inyama, ekuseni nisuthe isinkwa, nazi ukuthi nginguJehova uNkulunkulu wenu.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Abantwana bakwa-Israyeli babengenakudla ehlane. Khona-ke bakhononda ngoMose noNkulunkulu.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UJehova wayesethi kuMose. “Ngizokwehlisela ukudla okuvela ezulwini.”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Ekuseni, kwavela amaqatha amancane njengesithwathwa ogwadule.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 waphila iminyaka engu-40 njengomalusi futhi ekugcineni waba neminyaka engu-80 ubudala.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Kwathi kusihlwa kufika izigwaca phezu kwabo, zawa, zasibekela inkamba. Bawabutha bapheka badla. Ababulawanga indlala ngisho ogwadule.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“Ngiyabonga, Nkulunkulu!” UMose nama-Israyeli abantu bamangala ngamandla kaNkulunkulu amakhulu.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wanikeza abantu Bakhe ukudla kwansuku zonke ngendlela emangalisayo namandla akhe amakhulu ngisho nasehlane lapho babengakutholi khona.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Sikholelwa ukuthi uNkulunkulu uzosinika izidingo zethu ngendlela yakhe emangalisayo ngokwethembeka.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 ukhona?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UnguNkulunkulu omangalisayo ozaziyo kusengaphambili izidingo zethu futhi azinikeze ngendlela yakhe emangalisayo.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wabanikezani abantu baKhe ababulawa indlala?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Imana nezigwaca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Isinkwa nobisi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Inyama Namanzi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Ilayisi nesobho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Imana nezigwaca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“Ngikuzwile ukukhonona kwabantwana bakwa-Israyeli, uthi kubo: ‘Kuhlwa nidle inyama, ekuseni nisuthe isinkwa, nazi ukuthi nginguJehova uNkulunkulu wenu.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Cha.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/>
              <a:t>Imithetho Eyishumi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UMose waba lapho noJehova izinsuku ezingamashumi amane nobusuku obungamashumi amane engadli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isinkwa noma amanzi okuphuza. Waloba ezibhebheni amazwi esivumelwano, imiyalo eyishumi.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bakwa-Israyeli bafika eNtabeni iHorebe (iNtaba iSinayi). Inkazimulo kaJehova uNkulunkulu yagcwala entabeni yaseSinayi, intaba yaseHorebe.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wathi kuMose: “Khuphukela kimi entabeni.” UMose wakhuphukela entabeni kaNkulunkulu.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usuku, uNkulunkulu wambiza phakathi kwesihlahla esivuthayo wathi kuye. “Ngikuthuma kuFaro ukuze ukhulule abantu bami ama-Israyeli eGibhithe.”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INkosi uNkulunkulu yahlangana entabeni yaseHorebe.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wanikeza uMose izibhebhe zamatshe. UNkulunkulu wabhala imithetho nemiyalo kuyo ukuze ama-Israyeli agcine—iMithetho Eyishumi.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“Siyabonga, Nkosi, ngokusinika imithetho.”</a:t>
            </a:r>
          </a:p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UMose wacabanga, “Ngizokhulula futhi ngifundise le Miyalo Eyishumi eyigugu.”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Imithetho Eyishumi iyimithetho eyigugu uNkulunkulu ayinike ukuphila kwethu.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silalela imithetho kaNkulunkulu, uNkulunkulu uyojabula ngokuphila kwethu.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UNkulunkulu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usinike imithetho nemithetho eyishumi.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wazibonakalisa kithina ngalemithetho nemiyalo.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wayibhalaphi iMithetho Eyishumi?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Ithebhulethi yezinkuni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ithebhulethi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Iphepha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Ithebhulethi yetshe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Ithebhulethi yetshe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UMose waba lapho noJehova izinsuku ezingamashumi amane nobusuku obungamashumi amane engadli</a:t>
            </a: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isinkwa noma amanzi okuphuza. Waloba ezibhebheni amazwi esivumelwano, imiyalo eyishumi.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22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Ithole Legolide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Wathatha lokho abamnika kona wakwenza isithombe esibunjiweyo</a:t>
            </a:r>
          </a:p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wethole, elibumba ngethuluzi. Basebesithi: Laba bangonkulunkulu bakho, Israyeli, abakukhupha eGibhithe.</a:t>
            </a:r>
          </a:p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uMose engehli isikhathi eside kangaka eNtabeni, bazizwa bengakhululekile. "Sidinga unkulunkulu wethu ukuba asihole esikhundleni sikaMose."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UMose wabuyela eGibhithe ukuze asindise abantu bakhe ama-Israyeli ephethe intonga uNkulunkulu amnika yona.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Ngakho, benza ithole legolide futhi balikhonza njengonkulunkulu wabo ozobahola.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 owayehla neMithetho Eyishumi wathukuthela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wabathukuthelela kakhulu. “Ngizobabhubhisa. Khona-ke ngizokwenza isizwe esikhulu.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Kodwa, uMose wathandaza kuNkulunkulu ukuba abathethelele ngokungathí sina. UNkulunkulu wawuzwa umthandazo kaMose futhi wabathethelela.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lang="zu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Okuzonda kakhulu uNkulunkulu wukukhonza abanye onkulunkulu esikhundleni saKhe.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ungazenzeli isithombe esibaziweyo nganoma iyiphi imali;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Kungakhathaliseki ukuthi kwenzekani, aniyikuzikhothamela futhi nizikhonze.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rgbClr val="FF0000"/>
                </a:solidFill>
              </a:rPr>
              <a:t>UNkulunkulu?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UNkulunkulu…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uzonda kakhulu ukukhonza izithixo esikhundleni saKhe.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Yisiphi isithixo ama-Israyeli asenzela ukona?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Okusagolide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Ukhozi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Ithole Legolide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Ithole Lesiliva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Isiliva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Ukhozi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Ithole Legolide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Wathatha lokho abamnika kona wakwenza isithombe esibunjiweyo</a:t>
            </a:r>
          </a:p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wethole, elibumba ngethuluzi. Basebesithi: Laba bangonkulunkulu bakho, Israyeli, abakukhupha eGibhithe.</a:t>
            </a:r>
          </a:p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Eksodusi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Indlu kaNkulunkulu (iTabernakele) ehlane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Ngosuku lokumiswa kwetabernakele, itabernakele lobufakazi, ifu lalisibekela. Kusukela kusihlwa kuze kube sekuseni ifu phezu kwetabernakele lalinjengomlilo.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Izinombolo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wabiza uMose njengomholi wama-Israyeli lapho eneminyaka engu-80 ubudala.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Icebo likaNkulunkulu lihlukile kwelethu, kodwa icebo Lakhe lihlale liphelele.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sikholwe ukuthi icebo likaNkulunkulu liphelele futhi kufanele sincike kuye.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wathi kuMose makenze itabernakele—indlu kaNkulunkulu.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wakhuluma yonke into ngeTabernakele—isimo salo nazo zonke izinto okufanele zilungiselelwe lona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Futhi uNkulunkulu wabazisa ukuthi zisetshenziswa kanjani zonke izihloko lapho bekhonza uNkulunkulu eTabernakele.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UMose kanye nabantu bakwa-Israyeli benza itabernakele - iNdlu kaNkulunkulu - ngokomthetho kaNkulunkulu.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Ngosuku lokumiswa kwetabernakele, ifu elibonakalisa inkazimulo kaNkulunkulu lalisibekela. Itabernakele laliwuphawu lokuthi uNkulunkulu wayenama-Israyeli.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wavumela ama-Israyeli ukuba enze itabernakele—indlu kaNkulunkulu, futhi wabenza ukuba bahlale netabernakele njengesikhungo sabo.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siphile noNkulunkulu njengesizinda semiqondo yethu nokuphila.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rgbClr val="FF0000"/>
                </a:solidFill>
              </a:rPr>
              <a:t>UNkulunkulu?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uhlala nathi, uhamba nathi, uyasihola futhi ukhuluma nathi.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wavumela ama-Israyeli ukuba enzeni?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Ithole Legolide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Imithetho Eyishumi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Isigodlo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Itabernakele-Indlu kaNkulunkulu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Itabernakele-Indlu kaNkulunkulu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bg1">
                    <a:lumMod val="50000"/>
                  </a:schemeClr>
                </a:solidFill>
              </a:rPr>
              <a:t>Ngosuku lokumiswa kwetabernakele, itabernakele lobufakazi, ifu lalisibekela. Kusukela kusihlwa kuze kube sekuseni ifu phezu kwetabernakele lalinjengomlilo.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Izinombolo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izwi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</a:t>
            </a:r>
            <a:r xmlns:a="http://schemas.openxmlformats.org/drawingml/2006/main">
              <a:rPr lang="z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UNkulunkulu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400"/>
              <a:t>Yabhidlika iJeriko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 ukhona?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usihola ngezinhlelo Zakhe eziphelele. Awekho amaphutha ezinhlelweni zikaNkulunkulu.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ngokwesikhombisa abapristi sebekhalisa amacilongo, uJoshuwa wayala abantu, wathi: “Khamulukani, ngokuba uJehova uninikile umuzi;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UJoshuwa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AmaIsrayeli ayefuna ukungena ezweni lesethembiso. Kodwa iJeriko, eyayiyinqaba enkulu, yabavimba.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wathi kuJoshuwa, owayengumholi wabo, indlela yokubhubhisa iJeriko.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bakwa-Israyeli bazungeza udonga lwaseJeriko izinsuku eziyisikhombisa ngokwesiqondiso sikaNkulunkulu.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bezungeza udonga izinsuku eziyisithupha, usuku ngalunye isikhathi esisodwa, iJeriko ayizange inyakaze.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Ngosuku lwesikhombisa, balizungeza izikhathi eziyisikhombisa. Ngesikhathi sesikhombisa bamemeza kakhulu, udonga lwabhidlika.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Ama-Israyeli ayengenakubhubhisa iJeriko ngamandla awo. Kodwa uNkulunkulu wabhubhisa iJeriko ngamandla Akhe uqobo kubo.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Ama-Israyeli anqobe ngokulalela uNkulunkulu.</a:t>
            </a: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Masiphile impilo yethu ngokulalela uNkulunkulu.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Masimbonge uNkulunkulu ngokusenza siwine!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3200"/>
              <a:t>UNkulunkulu?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rgbClr val="C00000"/>
                </a:solidFill>
              </a:rPr>
              <a:t>Nkulunkulu..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unika abantu baKhe ukunqoba ngamandla akhe amakhulu.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UnguNkulunkulu Wokunqoba!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Yini uNkulunkulu ayiyala uJoshuwa ukuba abhubhise iJeriko?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Jikijela amatshe eJeriko izinsuku eziyisikhombisa.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Thandazela iJeriko izinsuku eziyisikhombisa.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Hlabelelani izindumiso izinsuku eziyisikhombisa ngeJeriko.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Masha udonga lwaseJeriko izinsuku eziyisikhombisa</a:t>
            </a:r>
          </a:p>
          <a:p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usuku lokugcina memeza kakhulu.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Masha udonga lwaseJeriko izinsuku eziyisikhombisa</a:t>
            </a:r>
          </a:p>
          <a:p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usuku lokugcina memeza kakhulu.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Kwathi ngokwesikhombisa abapristi sebekhalisa amacilongo, uJoshuwa wayala abantu, wathi: “Khamulukani, ngokuba uJehova uninikile umuzi;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UJoshuwa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